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8.png" ContentType="image/png"/>
  <Override PartName="/ppt/media/image2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</p:sldIdLst>
  <p:sldSz cx="15119350" cy="21383625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0112A95-B5FA-4B90-B85E-192B1981A87B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55640" y="11481480"/>
            <a:ext cx="1360692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72776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5564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755280" y="5776200"/>
            <a:ext cx="13606920" cy="108565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755280" y="5776200"/>
            <a:ext cx="13606920" cy="10856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755640" y="853200"/>
            <a:ext cx="13606920" cy="165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75564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772776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55640" y="11481480"/>
            <a:ext cx="1360692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55640" y="11481480"/>
            <a:ext cx="1360692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772776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75564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755280" y="5776200"/>
            <a:ext cx="13606920" cy="108565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755280" y="5776200"/>
            <a:ext cx="13606920" cy="10856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55640" y="853200"/>
            <a:ext cx="13606920" cy="165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5564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1240200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7727760" y="1148148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7727760" y="5003640"/>
            <a:ext cx="663984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55640" y="11481480"/>
            <a:ext cx="13606920" cy="591552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3"/>
          <a:stretch/>
        </p:blipFill>
        <p:spPr>
          <a:xfrm>
            <a:off x="-7920" y="360"/>
            <a:ext cx="15127200" cy="213890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55640" y="853200"/>
            <a:ext cx="13606920" cy="3570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55640" y="5003640"/>
            <a:ext cx="13606920" cy="12402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-7920" y="360"/>
            <a:ext cx="15127200" cy="213890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336320" y="4079520"/>
            <a:ext cx="12543120" cy="166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ts val="16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16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16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16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TÍTULO DO PÔSTER AQUI COM FONTE ARIAL NEGRITO,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16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24 PTS, MAIÚSCULAS E ENTRELINHA 1cm,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16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PODENDO TER ATÉ 3 LINHAS DE TEXTO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198080" y="8339760"/>
            <a:ext cx="6008760" cy="37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Texto com alinhamento justificado, em Arial Regular, 12 pontos, entrelinha 0,5 e composto em duas colunas. Texto com alinhamento justificado, em Arial Regular, 12 pontos, entrelinha 0,5 e composto em duas colunas. Texto com alinhamento justificado, em Arial Regular, 12 pontos, entrelinha 0,5 e composto em duas colunas. Texto com alinhamento justificado, em Arial Regular, 12 pontos, entrelinha 0,5 e composto em duas colunas.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1336320" y="6101640"/>
            <a:ext cx="12543120" cy="166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SOBRENOME, NOME DO AUTOR.(Estudante de IC), SOBRENOME, NOME DO AUTOR.(Orientador), Arial Negrito, 13 pts, centralizado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INSTITUIÇÃO/CAMPUS DE ORIGEM, Arial Regular, 13 pts, CAIXA ALTA, centralizado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CURSO DE ORIGEM, Arial Regular, 13 pts, CAIXA ALTA, centralizado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pt-B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E-mail de contato (bolsista)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1198800" y="7767360"/>
            <a:ext cx="600804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INTRODUÇÃO, ARIAL NEGRITO, 16 PTS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1198800" y="11430720"/>
            <a:ext cx="600804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OBJETIVOS, ARIAL NEGRITO, 16 PTS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6"/>
          <p:cNvSpPr/>
          <p:nvPr/>
        </p:nvSpPr>
        <p:spPr>
          <a:xfrm>
            <a:off x="1198080" y="16094520"/>
            <a:ext cx="6008760" cy="37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Texto com alinhamento justificado, em Arial Regular, 12 pontos, entrelinha 0,5 e composto em duas colunas. Texto com alinhamento justificado, em Arial Regular, 12 pontos, entre linha 0,5 e composto em duas colunas. Texto com alinhamento justificado, em Arial Regular, 12 pontos, entrelinha 0,5 e composto em duas colunas. Texto com alinhamento justificado, em Arial Regular, 12 pontos, entrelinha 0,5 e composto em duas colunas.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1191600" y="15222600"/>
            <a:ext cx="6008040" cy="5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METODOLOGIA, ARIAL NEGRITO, 16 PTS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8053560" y="8546400"/>
            <a:ext cx="6008760" cy="37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Texto com alinhamento justificado, em Arial Regular, 12 pontos, entrelinha 0,5 e composto em duas colunas. Texto com alinhamento justificado, em Arial Regular, 12 pontos, entrelinha 0,5 e composto em duas colunas. Texto com alinhamento justificado, em Arial Regular, 12 pontos, entrelinha 0,5 e composto em duas colunas.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9"/>
          <p:cNvSpPr/>
          <p:nvPr/>
        </p:nvSpPr>
        <p:spPr>
          <a:xfrm>
            <a:off x="8001720" y="7767360"/>
            <a:ext cx="600804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RESULTADOS E DISCUSSÃO, ARIAL NEGRITO, 16 PTS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10"/>
          <p:cNvSpPr/>
          <p:nvPr/>
        </p:nvSpPr>
        <p:spPr>
          <a:xfrm>
            <a:off x="8001000" y="16229520"/>
            <a:ext cx="6008760" cy="88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Texto com alinhamento justificado, em Arial Regular, 12 pontos, entrelinha 0,5 e composto em duas colunas.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11"/>
          <p:cNvSpPr/>
          <p:nvPr/>
        </p:nvSpPr>
        <p:spPr>
          <a:xfrm>
            <a:off x="8001000" y="15634080"/>
            <a:ext cx="600876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REFERÊNCIAS, ARIAL NEGRITO, 16 PTS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12"/>
          <p:cNvSpPr/>
          <p:nvPr/>
        </p:nvSpPr>
        <p:spPr>
          <a:xfrm>
            <a:off x="8001720" y="11017440"/>
            <a:ext cx="600804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FIGURAS E TABELAS, ARIAL NEGRITO, 16 PTS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13"/>
          <p:cNvSpPr/>
          <p:nvPr/>
        </p:nvSpPr>
        <p:spPr>
          <a:xfrm>
            <a:off x="9537840" y="12018600"/>
            <a:ext cx="2997000" cy="2251800"/>
          </a:xfrm>
          <a:prstGeom prst="flowChartExtract">
            <a:avLst/>
          </a:prstGeom>
          <a:solidFill>
            <a:srgbClr val="004a4a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4"/>
          <p:cNvSpPr/>
          <p:nvPr/>
        </p:nvSpPr>
        <p:spPr>
          <a:xfrm>
            <a:off x="9966240" y="12018600"/>
            <a:ext cx="2129400" cy="1595880"/>
          </a:xfrm>
          <a:prstGeom prst="flowChartExtract">
            <a:avLst/>
          </a:prstGeom>
          <a:solidFill>
            <a:srgbClr val="006b6b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15"/>
          <p:cNvSpPr/>
          <p:nvPr/>
        </p:nvSpPr>
        <p:spPr>
          <a:xfrm>
            <a:off x="10328400" y="12018600"/>
            <a:ext cx="1412640" cy="1061640"/>
          </a:xfrm>
          <a:prstGeom prst="flowChartExtract">
            <a:avLst/>
          </a:prstGeom>
          <a:solidFill>
            <a:srgbClr val="198a8a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6"/>
          <p:cNvSpPr/>
          <p:nvPr/>
        </p:nvSpPr>
        <p:spPr>
          <a:xfrm>
            <a:off x="8001000" y="17897040"/>
            <a:ext cx="6008760" cy="88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Texto com alinhamento justificado, em Arial Regular, 12 pontos, entrelinha 0,5 e composto em duas colunas.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17"/>
          <p:cNvSpPr/>
          <p:nvPr/>
        </p:nvSpPr>
        <p:spPr>
          <a:xfrm>
            <a:off x="8001360" y="17301600"/>
            <a:ext cx="6289200" cy="54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ts val="8"/>
              </a:lnSpc>
            </a:pPr>
            <a:r>
              <a:rPr b="1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AGRADECIMENTOS E FINANCIAMENTOS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18"/>
          <p:cNvSpPr/>
          <p:nvPr/>
        </p:nvSpPr>
        <p:spPr>
          <a:xfrm>
            <a:off x="8001720" y="14482800"/>
            <a:ext cx="600804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pt-BR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Figura 1: Título da Figura, Arial Negrito, 8 pts ,alinhamento centralizado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pt-BR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Fonte: Arial Regular, 8 pts ,alinhamento centralizado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Application>LibreOffice/5.1.6.2$Windows_x86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2015-07-16T11:39:35Z</dcterms:created>
  <dc:creator/>
  <dc:description/>
  <dc:language>pt-BR</dc:language>
  <cp:lastModifiedBy/>
  <cp:lastPrinted>2012-07-17T18:16:34Z</cp:lastPrinted>
  <dcterms:modified xsi:type="dcterms:W3CDTF">2017-05-25T14:59:39Z</dcterms:modified>
  <cp:revision>23</cp:revision>
  <dc:subject/>
  <dc:title>Slide sem título </dc:title>
</cp:coreProperties>
</file>