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9" r:id="rId8"/>
    <p:sldId id="261" r:id="rId9"/>
    <p:sldId id="262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E0328707-013F-4D81-AA85-8475F426A1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655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571D03E-6F2A-4AC2-80BE-29072C2408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234" y="4071668"/>
            <a:ext cx="9144000" cy="1093183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da experiência compartilhada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352AAD-3782-469B-8EEC-FD25BC161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234" y="5244861"/>
            <a:ext cx="9144000" cy="146649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0397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6815E-5A77-4BF3-88A0-9932D1A1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A4FCE9-D451-491F-AD5A-07BE030E8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D384A0-6502-484B-9E0E-4C64833D7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AD468D-E1E9-4889-BBD4-3C88E687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F3AA33-11E5-44C1-BD1F-A11F83C7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81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906E8-D5E1-4BC3-86AB-1D31EEE8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885780-A3BB-4CEF-BED0-A6DE557B4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866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0CACE21-EA99-4B71-9C4F-C5353F2E3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866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BB33AD-CD43-46B3-ADD6-D0FD69FA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47F2C1-8E94-4E1E-8DAA-1742A825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AE2BAE-17EF-43A3-B21F-6477343C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19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29FC5-263B-416F-94D9-0FADAF061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71563A-2620-44E7-B7D1-C9E5AAB35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B43706-D0F9-445E-B36C-5318D372F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368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CCF27FC-87A8-4395-8C32-DC23EE249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EE80B04-9997-46E7-B97E-099513A6AF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368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BD35CEF-5B9C-423C-8317-18714463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3BA0FF-C972-416E-BA8D-215188CE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9EB7971-409F-41E9-B24E-F151E2C4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80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5796C3-26EC-4C34-98F4-8E7B8AD7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CBDCBCD-6DB2-469E-B835-98060D48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0E364D-B08E-4CB5-9F8D-08DEB422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FD7AB72-2136-4290-B68F-EBF46DDCE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6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0D83026-4EEB-4B9C-96E3-3878ACF40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4421-215F-4CBD-8027-B37A87B60D47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02EA1A-1D62-4D10-9ADD-E759CA22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F887A06-8F4D-49B2-96D0-A143EB4E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08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B99E72-52C1-43EC-8EA4-68BFDC5CE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4EDDD5-3CCB-4AAB-B9CA-D09EAF703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2371"/>
            <a:ext cx="10515600" cy="400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40CF91-1F97-4615-8D92-F6BCA8CA7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4421-215F-4CBD-8027-B37A87B60D47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D549AD-1CBC-420C-86A6-74834B951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D55F41-34AF-4C24-8220-68CD47FCC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D713E-ED49-4773-B506-4ECEACB4110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63246F1-B8EE-4ABA-BE3B-7CB6A047CA3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5637935"/>
            <a:ext cx="12192000" cy="1220065"/>
          </a:xfrm>
          <a:prstGeom prst="rect">
            <a:avLst/>
          </a:prstGeom>
        </p:spPr>
      </p:pic>
      <p:pic>
        <p:nvPicPr>
          <p:cNvPr id="1026" name="Picture 2" descr="FGF é a única IES privada de Fortaleza a participar do PIBID - UNIGRANDE">
            <a:extLst>
              <a:ext uri="{FF2B5EF4-FFF2-40B4-BE49-F238E27FC236}">
                <a16:creationId xmlns:a16="http://schemas.microsoft.com/office/drawing/2014/main" id="{527A0472-003E-E646-A839-5F7CFA7314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7" t="15232" r="4958" b="13105"/>
          <a:stretch/>
        </p:blipFill>
        <p:spPr bwMode="auto">
          <a:xfrm>
            <a:off x="10269767" y="293638"/>
            <a:ext cx="1642147" cy="991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80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4FBFA-357C-445E-8E22-B20E0ED6A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pt-BR" sz="2800" dirty="0">
              <a:solidFill>
                <a:srgbClr val="76B729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5667BE-F441-4D3F-B352-4502D8134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234" y="5370443"/>
            <a:ext cx="9144000" cy="135257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1800" dirty="0" err="1"/>
              <a:t>Pibidianos</a:t>
            </a:r>
            <a:r>
              <a:rPr lang="pt-BR" sz="1800" dirty="0"/>
              <a:t>: XXXX</a:t>
            </a:r>
          </a:p>
          <a:p>
            <a:pPr>
              <a:spcBef>
                <a:spcPts val="600"/>
              </a:spcBef>
            </a:pPr>
            <a:r>
              <a:rPr lang="pt-BR" sz="1800" dirty="0"/>
              <a:t>Supervisor: Prof. XXXX</a:t>
            </a:r>
          </a:p>
          <a:p>
            <a:pPr>
              <a:spcBef>
                <a:spcPts val="600"/>
              </a:spcBef>
            </a:pPr>
            <a:r>
              <a:rPr lang="pt-BR" sz="1800" dirty="0"/>
              <a:t>Coordenador de Área: Prof. XXXX</a:t>
            </a:r>
          </a:p>
          <a:p>
            <a:pPr>
              <a:spcBef>
                <a:spcPts val="600"/>
              </a:spcBef>
            </a:pPr>
            <a:r>
              <a:rPr lang="pt-BR" sz="1700">
                <a:solidFill>
                  <a:schemeClr val="bg1">
                    <a:lumMod val="75000"/>
                  </a:schemeClr>
                </a:solidFill>
              </a:rPr>
              <a:t>Programa Institucional de Bolsas </a:t>
            </a:r>
            <a:r>
              <a:rPr lang="pt-BR" sz="1700" dirty="0">
                <a:solidFill>
                  <a:schemeClr val="bg1">
                    <a:lumMod val="75000"/>
                  </a:schemeClr>
                </a:solidFill>
              </a:rPr>
              <a:t>de Iniciação </a:t>
            </a:r>
            <a:r>
              <a:rPr lang="pt-BR" sz="1700">
                <a:solidFill>
                  <a:schemeClr val="bg1">
                    <a:lumMod val="75000"/>
                  </a:schemeClr>
                </a:solidFill>
              </a:rPr>
              <a:t>à Docência – </a:t>
            </a:r>
            <a:r>
              <a:rPr lang="pt-BR" sz="1700" dirty="0">
                <a:solidFill>
                  <a:schemeClr val="bg1">
                    <a:lumMod val="75000"/>
                  </a:schemeClr>
                </a:solidFill>
              </a:rPr>
              <a:t>Núcleo Matemática/Vitória</a:t>
            </a:r>
          </a:p>
        </p:txBody>
      </p:sp>
    </p:spTree>
    <p:extLst>
      <p:ext uri="{BB962C8B-B14F-4D97-AF65-F5344CB8AC3E}">
        <p14:creationId xmlns:p14="http://schemas.microsoft.com/office/powerpoint/2010/main" val="378659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811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745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06F3E-E91C-4719-9718-95E4E84A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Agradecimentos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7C4001-B7B3-4B27-88E6-0050BBACB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À escola XXXXX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À Secretaria de Educação do Espírito Santo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Ao Ifes </a:t>
            </a:r>
            <a:r>
              <a:rPr lang="pt-BR" i="1" dirty="0"/>
              <a:t>campus</a:t>
            </a:r>
            <a:r>
              <a:rPr lang="pt-BR" dirty="0"/>
              <a:t> XXXXX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À Coordenação de Aperfeiçoamento de Pessoal de Nível Superior (Capes)</a:t>
            </a:r>
          </a:p>
        </p:txBody>
      </p:sp>
    </p:spTree>
    <p:extLst>
      <p:ext uri="{BB962C8B-B14F-4D97-AF65-F5344CB8AC3E}">
        <p14:creationId xmlns:p14="http://schemas.microsoft.com/office/powerpoint/2010/main" val="3361213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34F72-64E3-4650-B1C0-D2EC34DB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0BBFA7-8497-4A9A-92F8-0DC128CEC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Apenas obras citadas na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5284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AA369-6F26-40CC-9426-CACAEF624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AA6CE1-D453-4FFF-B9F8-A9711AC06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65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8C0E7-5CC8-4C2E-9DF1-750154FF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da intervenção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3CA9D-90C8-4EED-8C82-42F4D6F90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379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A2A81-467D-45F9-8A31-21DCEE3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C3616-DE02-475F-B899-4779B9671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22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A2A81-467D-45F9-8A31-21DCEE3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C3616-DE02-475F-B899-4779B9671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33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A9926-E3C9-47F3-8A83-1829F010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0B1DD5-67EC-4A76-9FF4-D89A961F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053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A9926-E3C9-47F3-8A83-1829F010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0B1DD5-67EC-4A76-9FF4-D89A961F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742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429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3CAA-FF83-4C9A-A598-30A03A73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42191-BF9F-4D15-9A90-08236ADA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392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6B9F25"/>
      </a:accent3>
      <a:accent4>
        <a:srgbClr val="A9DB66"/>
      </a:accent4>
      <a:accent5>
        <a:srgbClr val="50771B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81</Words>
  <Application>Microsoft Macintosh PowerPoint</Application>
  <PresentationFormat>Widescreen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do Office</vt:lpstr>
      <vt:lpstr>Apresentação do PowerPoint</vt:lpstr>
      <vt:lpstr>Introdução</vt:lpstr>
      <vt:lpstr>Objetivos da intervenção</vt:lpstr>
      <vt:lpstr>Referencial teórico</vt:lpstr>
      <vt:lpstr>Referencial teórico</vt:lpstr>
      <vt:lpstr>Desenvolvimento</vt:lpstr>
      <vt:lpstr>Desenvolvimento</vt:lpstr>
      <vt:lpstr>Resultados e discussão</vt:lpstr>
      <vt:lpstr>Resultados e discussão</vt:lpstr>
      <vt:lpstr>Resultados e discussão</vt:lpstr>
      <vt:lpstr>Conclusões</vt:lpstr>
      <vt:lpstr>Agradecimentos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Lauro Sá</dc:creator>
  <cp:lastModifiedBy>Priscila Chisté</cp:lastModifiedBy>
  <cp:revision>17</cp:revision>
  <dcterms:created xsi:type="dcterms:W3CDTF">2021-07-25T23:22:01Z</dcterms:created>
  <dcterms:modified xsi:type="dcterms:W3CDTF">2021-08-12T12:01:55Z</dcterms:modified>
</cp:coreProperties>
</file>